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Ngiungeu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Ing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78"/>
            <a:ext cx="12192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Only Waiting</a:t>
            </a:r>
          </a:p>
          <a:p>
            <a:r>
              <a:rPr lang="en-US" sz="3600" dirty="0"/>
              <a:t>1 Kor. 1:7</a:t>
            </a:r>
          </a:p>
          <a:p>
            <a:r>
              <a:rPr lang="en-US" sz="3600" dirty="0" err="1"/>
              <a:t>Francies</a:t>
            </a:r>
            <a:r>
              <a:rPr lang="en-US" sz="3600" dirty="0"/>
              <a:t> L. Mace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G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ngiungeu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Meilum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then dong;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ngiungeu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kiukiau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late in an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sunkhum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An late aw,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pakpalh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beibei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nungzui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4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Tenna’ng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pakzihziah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dildial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mualkuam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sangkik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ngiungeu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44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27. Ngak Ngiungeu Ing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2018-12-13T17:00:38Z</dcterms:modified>
</cp:coreProperties>
</file>